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9" r:id="rId2"/>
    <p:sldId id="337" r:id="rId3"/>
    <p:sldId id="338" r:id="rId4"/>
    <p:sldId id="340" r:id="rId5"/>
    <p:sldId id="341" r:id="rId6"/>
    <p:sldId id="342" r:id="rId7"/>
    <p:sldId id="343" r:id="rId8"/>
    <p:sldId id="344" r:id="rId9"/>
    <p:sldId id="345" r:id="rId10"/>
    <p:sldId id="355" r:id="rId11"/>
    <p:sldId id="356" r:id="rId12"/>
    <p:sldId id="346" r:id="rId13"/>
    <p:sldId id="347" r:id="rId14"/>
    <p:sldId id="348" r:id="rId15"/>
    <p:sldId id="349" r:id="rId16"/>
    <p:sldId id="357" r:id="rId17"/>
    <p:sldId id="358" r:id="rId18"/>
    <p:sldId id="359" r:id="rId19"/>
    <p:sldId id="360" r:id="rId20"/>
    <p:sldId id="381" r:id="rId21"/>
    <p:sldId id="361" r:id="rId22"/>
    <p:sldId id="363" r:id="rId23"/>
    <p:sldId id="364" r:id="rId24"/>
    <p:sldId id="350" r:id="rId25"/>
    <p:sldId id="351" r:id="rId26"/>
    <p:sldId id="352" r:id="rId27"/>
    <p:sldId id="353" r:id="rId28"/>
    <p:sldId id="354" r:id="rId29"/>
    <p:sldId id="365" r:id="rId30"/>
    <p:sldId id="366" r:id="rId31"/>
    <p:sldId id="367" r:id="rId32"/>
    <p:sldId id="376" r:id="rId33"/>
    <p:sldId id="374" r:id="rId34"/>
    <p:sldId id="375" r:id="rId35"/>
    <p:sldId id="368" r:id="rId36"/>
    <p:sldId id="377" r:id="rId37"/>
    <p:sldId id="378" r:id="rId38"/>
    <p:sldId id="379" r:id="rId39"/>
    <p:sldId id="380" r:id="rId40"/>
    <p:sldId id="36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264B-CADA-4BDC-BF1D-DE1C71BD8C94}" type="datetimeFigureOut">
              <a:rPr lang="fr-FR" smtClean="0"/>
              <a:pPr/>
              <a:t>26/12/2020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7DC84-7A8F-4DDF-B19F-5EF7004A88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DC84-7A8F-4DDF-B19F-5EF7004A882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9.xml"/><Relationship Id="rId18" Type="http://schemas.openxmlformats.org/officeDocument/2006/relationships/image" Target="../media/image1.png"/><Relationship Id="rId3" Type="http://schemas.openxmlformats.org/officeDocument/2006/relationships/slide" Target="slide19.xml"/><Relationship Id="rId7" Type="http://schemas.openxmlformats.org/officeDocument/2006/relationships/slide" Target="slide31.xml"/><Relationship Id="rId12" Type="http://schemas.openxmlformats.org/officeDocument/2006/relationships/slide" Target="slide25.xml"/><Relationship Id="rId17" Type="http://schemas.openxmlformats.org/officeDocument/2006/relationships/slide" Target="slide8.xml"/><Relationship Id="rId2" Type="http://schemas.openxmlformats.org/officeDocument/2006/relationships/slide" Target="slide1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1.xml"/><Relationship Id="rId5" Type="http://schemas.openxmlformats.org/officeDocument/2006/relationships/slide" Target="slide27.xml"/><Relationship Id="rId15" Type="http://schemas.openxmlformats.org/officeDocument/2006/relationships/slide" Target="slide33.xml"/><Relationship Id="rId10" Type="http://schemas.openxmlformats.org/officeDocument/2006/relationships/slide" Target="slide17.xml"/><Relationship Id="rId4" Type="http://schemas.openxmlformats.org/officeDocument/2006/relationships/slide" Target="slide23.xml"/><Relationship Id="rId9" Type="http://schemas.openxmlformats.org/officeDocument/2006/relationships/slide" Target="slide38.xml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 : Accueil 5">
            <a:hlinkClick r:id="" action="ppaction://hlinkshowjump?jump=firstslide" highlightClick="1"/>
          </p:cNvPr>
          <p:cNvSpPr/>
          <p:nvPr/>
        </p:nvSpPr>
        <p:spPr>
          <a:xfrm>
            <a:off x="32" y="4214818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-33" y="1500174"/>
            <a:ext cx="1928826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الأول 2013</a:t>
            </a:r>
            <a:endParaRPr lang="fr-FR" sz="1600" dirty="0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-33" y="2143116"/>
            <a:ext cx="1928826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الأول 2012</a:t>
            </a:r>
            <a:endParaRPr lang="fr-FR" sz="1600" dirty="0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-5357" y="2857496"/>
            <a:ext cx="1928826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الأول 2011</a:t>
            </a:r>
            <a:endParaRPr lang="fr-FR" sz="1600" dirty="0"/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0" y="3571876"/>
            <a:ext cx="192882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الأول 2010</a:t>
            </a:r>
            <a:endParaRPr lang="fr-FR" sz="1600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0" y="0"/>
            <a:ext cx="192879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الأول 2015</a:t>
            </a:r>
            <a:endParaRPr lang="fr-FR" sz="1600" dirty="0"/>
          </a:p>
        </p:txBody>
      </p:sp>
      <p:sp>
        <p:nvSpPr>
          <p:cNvPr id="22" name="ZoneTexte 21">
            <a:hlinkClick r:id="rId7" action="ppaction://hlinksldjump"/>
          </p:cNvPr>
          <p:cNvSpPr txBox="1"/>
          <p:nvPr/>
        </p:nvSpPr>
        <p:spPr>
          <a:xfrm>
            <a:off x="32" y="4214818"/>
            <a:ext cx="192879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DZ" dirty="0" smtClean="0">
                <a:hlinkClick r:id="rId7" action="ppaction://hlinksldjump"/>
              </a:rPr>
              <a:t>الموضوع</a:t>
            </a:r>
            <a:r>
              <a:rPr lang="ar-DZ" dirty="0" smtClean="0"/>
              <a:t> الأول 2009</a:t>
            </a:r>
            <a:endParaRPr lang="fr-FR" dirty="0"/>
          </a:p>
        </p:txBody>
      </p:sp>
      <p:sp>
        <p:nvSpPr>
          <p:cNvPr id="23" name="ZoneTexte 22">
            <a:hlinkClick r:id="rId8" action="ppaction://hlinksldjump"/>
          </p:cNvPr>
          <p:cNvSpPr txBox="1"/>
          <p:nvPr/>
        </p:nvSpPr>
        <p:spPr>
          <a:xfrm>
            <a:off x="32" y="4929174"/>
            <a:ext cx="192879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الموضوع الأول 2008</a:t>
            </a:r>
            <a:endParaRPr lang="fr-FR" dirty="0"/>
          </a:p>
        </p:txBody>
      </p:sp>
      <p:sp>
        <p:nvSpPr>
          <p:cNvPr id="24" name="ZoneTexte 23">
            <a:hlinkClick r:id="rId9" action="ppaction://hlinksldjump"/>
          </p:cNvPr>
          <p:cNvSpPr txBox="1"/>
          <p:nvPr/>
        </p:nvSpPr>
        <p:spPr>
          <a:xfrm>
            <a:off x="32" y="5286364"/>
            <a:ext cx="192879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الموضوع الثاني 2008</a:t>
            </a:r>
            <a:endParaRPr lang="fr-FR" dirty="0"/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-33" y="1785926"/>
            <a:ext cx="1928826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الثاني 2013</a:t>
            </a:r>
            <a:endParaRPr lang="fr-FR" sz="1600" dirty="0"/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-33" y="2500306"/>
            <a:ext cx="1928826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الثاني 2012</a:t>
            </a:r>
            <a:endParaRPr lang="fr-FR" sz="1600" dirty="0"/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0" y="3214662"/>
            <a:ext cx="1928826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الثاني 2011</a:t>
            </a:r>
            <a:endParaRPr lang="fr-FR" sz="1600" dirty="0"/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0" y="3857604"/>
            <a:ext cx="192882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الثاني 2010</a:t>
            </a:r>
            <a:endParaRPr lang="fr-FR" sz="1600" dirty="0"/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0" y="285728"/>
            <a:ext cx="192879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DZ" sz="1600" dirty="0" smtClean="0"/>
              <a:t>الموضوع الثاني 2015</a:t>
            </a:r>
            <a:endParaRPr lang="fr-FR" sz="16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32" y="4500546"/>
            <a:ext cx="192879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الموضوع الثاني 2009</a:t>
            </a:r>
            <a:endParaRPr lang="fr-FR" dirty="0"/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-5357" y="1071546"/>
            <a:ext cx="193415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1600" dirty="0" smtClean="0"/>
              <a:t>الموضوع الثاني 2014</a:t>
            </a:r>
            <a:endParaRPr lang="fr-FR" sz="1600" dirty="0" smtClean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0" y="714356"/>
            <a:ext cx="192879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1600" dirty="0" smtClean="0"/>
              <a:t>الموضوع الأول 2014</a:t>
            </a:r>
            <a:endParaRPr lang="fr-FR" sz="16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2928926" y="2928934"/>
            <a:ext cx="5357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6600" dirty="0" err="1" smtClean="0">
                <a:solidFill>
                  <a:srgbClr val="FF0000"/>
                </a:solidFill>
              </a:rPr>
              <a:t>ميكانيك</a:t>
            </a:r>
            <a:endParaRPr lang="fr-FR" sz="16600" dirty="0">
              <a:solidFill>
                <a:srgbClr val="FF0000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32" y="0"/>
            <a:ext cx="7143768" cy="252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71462"/>
            <a:ext cx="6858047" cy="46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008" y="4357694"/>
            <a:ext cx="6858048" cy="2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52400"/>
            <a:ext cx="8343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1357322" cy="3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90080" y="-535919"/>
            <a:ext cx="306454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66750"/>
            <a:ext cx="7915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"/>
            <a:ext cx="1643042" cy="3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68389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2643174" y="0"/>
            <a:ext cx="2786082" cy="357166"/>
            <a:chOff x="2571736" y="0"/>
            <a:chExt cx="2928958" cy="3914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4678" y="0"/>
              <a:ext cx="2286016" cy="37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2571736" y="52942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/>
                <a:t>2014</a:t>
              </a:r>
              <a:endParaRPr lang="fr-FR" sz="1600" b="1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438" y="5129376"/>
            <a:ext cx="6791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857250"/>
            <a:ext cx="6819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7390"/>
            <a:ext cx="6357983" cy="63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13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0525"/>
            <a:ext cx="85058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0"/>
            <a:ext cx="2571768" cy="3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72362" cy="61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7929586" y="1"/>
            <a:ext cx="12144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الموضوع الثاني </a:t>
            </a:r>
            <a:r>
              <a:rPr lang="fr-FR" sz="1600" b="1" dirty="0" smtClean="0"/>
              <a:t>2013</a:t>
            </a:r>
            <a:endParaRPr lang="fr-FR" sz="16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161480"/>
            <a:ext cx="6215106" cy="6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785794"/>
            <a:ext cx="1085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28600"/>
            <a:ext cx="84201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5"/>
            <a:ext cx="86677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e 4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12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924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143512"/>
            <a:ext cx="751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15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571868" y="0"/>
            <a:ext cx="2139420" cy="410132"/>
            <a:chOff x="3571868" y="0"/>
            <a:chExt cx="2139420" cy="410132"/>
          </a:xfrm>
        </p:grpSpPr>
        <p:grpSp>
          <p:nvGrpSpPr>
            <p:cNvPr id="2" name="Groupe 4"/>
            <p:cNvGrpSpPr/>
            <p:nvPr/>
          </p:nvGrpSpPr>
          <p:grpSpPr>
            <a:xfrm>
              <a:off x="3571868" y="0"/>
              <a:ext cx="1643074" cy="408707"/>
              <a:chOff x="3500430" y="615210"/>
              <a:chExt cx="1727352" cy="40870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00430" y="667762"/>
                <a:ext cx="1727352" cy="356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3680250" y="615210"/>
                <a:ext cx="571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00" b="1" dirty="0" smtClean="0"/>
                  <a:t>12</a:t>
                </a:r>
                <a:endParaRPr lang="fr-FR" sz="1900" b="1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143504" y="4080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DZ" b="1" dirty="0" smtClean="0"/>
                <a:t>إجابة</a:t>
              </a:r>
              <a:endParaRPr lang="fr-FR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481013"/>
            <a:ext cx="86963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57150"/>
            <a:ext cx="81534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143240" y="0"/>
            <a:ext cx="28574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1600" b="1" dirty="0" smtClean="0"/>
              <a:t>الموضوع الثاني </a:t>
            </a:r>
            <a:r>
              <a:rPr lang="fr-FR" b="1" dirty="0" smtClean="0"/>
              <a:t>2</a:t>
            </a:r>
            <a:r>
              <a:rPr lang="ar-DZ" sz="1600" b="1" dirty="0" smtClean="0"/>
              <a:t>201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747713"/>
            <a:ext cx="85153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804863"/>
            <a:ext cx="7562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e 7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11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857488" y="0"/>
            <a:ext cx="2811512" cy="390525"/>
            <a:chOff x="2732030" y="1714488"/>
            <a:chExt cx="2811512" cy="390525"/>
          </a:xfrm>
        </p:grpSpPr>
        <p:sp>
          <p:nvSpPr>
            <p:cNvPr id="5" name="Rectangle 4"/>
            <p:cNvSpPr/>
            <p:nvPr/>
          </p:nvSpPr>
          <p:spPr>
            <a:xfrm>
              <a:off x="2732030" y="1749324"/>
              <a:ext cx="76840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600" b="1" dirty="0" smtClean="0">
                  <a:solidFill>
                    <a:schemeClr val="tx1"/>
                  </a:solidFill>
                </a:rPr>
                <a:t>2011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8992" y="1714488"/>
              <a:ext cx="21145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591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3628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2643174" y="0"/>
            <a:ext cx="28574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1600" b="1" dirty="0" smtClean="0"/>
              <a:t>الموضوع الثاني </a:t>
            </a:r>
            <a:r>
              <a:rPr lang="fr-FR" sz="1600" b="1" dirty="0" smtClean="0"/>
              <a:t>2011</a:t>
            </a:r>
            <a:endParaRPr lang="fr-FR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5337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47625"/>
            <a:ext cx="81153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357422" y="142852"/>
            <a:ext cx="2928958" cy="391496"/>
            <a:chOff x="2571736" y="0"/>
            <a:chExt cx="2928958" cy="3914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0"/>
              <a:ext cx="2286016" cy="37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2571736" y="52942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/>
                <a:t>2011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657225"/>
            <a:ext cx="83248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10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6609"/>
            <a:ext cx="7429552" cy="67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857488" y="0"/>
            <a:ext cx="2928958" cy="428604"/>
            <a:chOff x="2946344" y="1714488"/>
            <a:chExt cx="2597198" cy="390525"/>
          </a:xfrm>
        </p:grpSpPr>
        <p:sp>
          <p:nvSpPr>
            <p:cNvPr id="5" name="Rectangle 4"/>
            <p:cNvSpPr/>
            <p:nvPr/>
          </p:nvSpPr>
          <p:spPr>
            <a:xfrm>
              <a:off x="2946344" y="1749324"/>
              <a:ext cx="55408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2010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92" y="1714488"/>
              <a:ext cx="21145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428992" y="0"/>
            <a:ext cx="28574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1600" b="1" dirty="0" smtClean="0"/>
              <a:t>الموضوع الثاني </a:t>
            </a:r>
            <a:r>
              <a:rPr lang="fr-FR" sz="1600" b="1" dirty="0" smtClean="0"/>
              <a:t>0</a:t>
            </a:r>
            <a:r>
              <a:rPr lang="ar-DZ" sz="1400" b="1" dirty="0" smtClean="0"/>
              <a:t>201</a:t>
            </a:r>
            <a:endParaRPr lang="fr-FR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942975"/>
            <a:ext cx="8267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628775"/>
            <a:ext cx="7610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95325"/>
            <a:ext cx="70675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3500430" y="0"/>
            <a:ext cx="2928958" cy="391496"/>
            <a:chOff x="2571736" y="0"/>
            <a:chExt cx="2928958" cy="3914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0"/>
              <a:ext cx="2286016" cy="37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2571736" y="52942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/>
                <a:t>2010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543050"/>
            <a:ext cx="7972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e 8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ZoneTexte 10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09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2377"/>
            <a:ext cx="5977157" cy="67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7"/>
          <p:cNvGrpSpPr/>
          <p:nvPr/>
        </p:nvGrpSpPr>
        <p:grpSpPr>
          <a:xfrm>
            <a:off x="2571736" y="0"/>
            <a:ext cx="2811512" cy="390525"/>
            <a:chOff x="2878631" y="1714488"/>
            <a:chExt cx="2664911" cy="390525"/>
          </a:xfrm>
        </p:grpSpPr>
        <p:sp>
          <p:nvSpPr>
            <p:cNvPr id="9" name="Rectangle 8"/>
            <p:cNvSpPr/>
            <p:nvPr/>
          </p:nvSpPr>
          <p:spPr>
            <a:xfrm>
              <a:off x="2878631" y="1749324"/>
              <a:ext cx="67713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2009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92" y="1714488"/>
              <a:ext cx="21145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143240" y="0"/>
            <a:ext cx="28574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1600" b="1" dirty="0" smtClean="0"/>
              <a:t>الموضوع الثاني </a:t>
            </a:r>
            <a:r>
              <a:rPr lang="fr-FR" sz="1600" b="1" dirty="0" smtClean="0"/>
              <a:t>2009</a:t>
            </a:r>
            <a:endParaRPr lang="fr-FR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343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3"/>
          <p:cNvGrpSpPr/>
          <p:nvPr/>
        </p:nvGrpSpPr>
        <p:grpSpPr>
          <a:xfrm>
            <a:off x="3428992" y="71414"/>
            <a:ext cx="2857520" cy="357190"/>
            <a:chOff x="2571736" y="0"/>
            <a:chExt cx="2928958" cy="3914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2286016" cy="37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2571736" y="52942"/>
              <a:ext cx="714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/>
                <a:t>2009</a:t>
              </a:r>
              <a:endParaRPr lang="fr-FR" sz="1600" b="1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6010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929198"/>
            <a:ext cx="6181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314325"/>
            <a:ext cx="61055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5786446" cy="21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71" y="357166"/>
            <a:ext cx="8008629" cy="37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472" y="4143380"/>
            <a:ext cx="3619528" cy="6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857761"/>
            <a:ext cx="3714744" cy="6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6031173"/>
            <a:ext cx="7786710" cy="82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10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08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57" y="0"/>
            <a:ext cx="751688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7"/>
          <p:cNvGrpSpPr/>
          <p:nvPr/>
        </p:nvGrpSpPr>
        <p:grpSpPr>
          <a:xfrm>
            <a:off x="3286116" y="0"/>
            <a:ext cx="2811512" cy="390525"/>
            <a:chOff x="2878631" y="1714488"/>
            <a:chExt cx="2664911" cy="390525"/>
          </a:xfrm>
        </p:grpSpPr>
        <p:sp>
          <p:nvSpPr>
            <p:cNvPr id="9" name="Rectangle 8"/>
            <p:cNvSpPr/>
            <p:nvPr/>
          </p:nvSpPr>
          <p:spPr>
            <a:xfrm>
              <a:off x="2878631" y="1749324"/>
              <a:ext cx="67713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2008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92" y="1714488"/>
              <a:ext cx="21145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962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143240" y="0"/>
            <a:ext cx="28574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1600" b="1" dirty="0" smtClean="0"/>
              <a:t>الموضوع الثاني </a:t>
            </a:r>
            <a:r>
              <a:rPr lang="fr-FR" sz="1600" b="1" dirty="0" smtClean="0"/>
              <a:t>2008</a:t>
            </a:r>
            <a:endParaRPr lang="fr-FR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773186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78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3"/>
          <p:cNvGrpSpPr/>
          <p:nvPr/>
        </p:nvGrpSpPr>
        <p:grpSpPr>
          <a:xfrm>
            <a:off x="2500298" y="0"/>
            <a:ext cx="2857520" cy="386857"/>
            <a:chOff x="2571736" y="0"/>
            <a:chExt cx="2928958" cy="4240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0"/>
              <a:ext cx="2286016" cy="37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2571736" y="52942"/>
              <a:ext cx="714380" cy="37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/>
                <a:t>2008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59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2714644" cy="36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524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928662" y="0"/>
            <a:ext cx="7500990" cy="6858000"/>
            <a:chOff x="857224" y="0"/>
            <a:chExt cx="7877175" cy="72866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6429375"/>
              <a:ext cx="75057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0"/>
              <a:ext cx="7877175" cy="634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2714612" y="0"/>
            <a:ext cx="28574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r-DZ" b="1" dirty="0" smtClean="0"/>
              <a:t>الموضوع الثاني 2015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2181221" cy="28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192535" cy="59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400050"/>
            <a:ext cx="78867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214414" y="0"/>
            <a:ext cx="7786742" cy="6858000"/>
            <a:chOff x="928662" y="0"/>
            <a:chExt cx="8020051" cy="73009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0"/>
              <a:ext cx="7953375" cy="526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5214950"/>
              <a:ext cx="787717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e 9"/>
          <p:cNvGrpSpPr/>
          <p:nvPr/>
        </p:nvGrpSpPr>
        <p:grpSpPr>
          <a:xfrm>
            <a:off x="3571868" y="0"/>
            <a:ext cx="1643074" cy="408707"/>
            <a:chOff x="3500430" y="615210"/>
            <a:chExt cx="1727352" cy="4087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667762"/>
              <a:ext cx="1727352" cy="3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3680250" y="615210"/>
              <a:ext cx="57150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/>
                <a:t>14</a:t>
              </a:r>
              <a:endParaRPr lang="fr-FR" sz="1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Accueil 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571769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"/>
            <a:ext cx="79296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92</Words>
  <PresentationFormat>Affichage à l'écran (4:3)</PresentationFormat>
  <Paragraphs>44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ahmed</dc:creator>
  <cp:lastModifiedBy>ahmed20</cp:lastModifiedBy>
  <cp:revision>250</cp:revision>
  <dcterms:created xsi:type="dcterms:W3CDTF">2020-09-14T18:57:16Z</dcterms:created>
  <dcterms:modified xsi:type="dcterms:W3CDTF">2020-12-26T15:39:18Z</dcterms:modified>
</cp:coreProperties>
</file>